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720"/>
  </p:normalViewPr>
  <p:slideViewPr>
    <p:cSldViewPr snapToGrid="0" snapToObjects="1">
      <p:cViewPr varScale="1">
        <p:scale>
          <a:sx n="207" d="100"/>
          <a:sy n="20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1D1D-CB3A-1F41-9635-3131641CF804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4B24-010D-D647-B4FF-20A7AF842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1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1A8B-575A-7540-802F-77C77746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86FA8-6B22-2240-8C9F-7EBE765EF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46B89-8B8B-C842-B6D4-A3893900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BBED-4FB3-A641-A7F0-5DB5451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46791-1F89-0942-B556-D53B1F60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E7ED-F3C1-A642-ADDC-4B7088AF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CAB5B-27AF-8842-BBFA-0FABB6A57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503F2-F593-2048-8EBA-A0F7BE50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F12C-B4E0-C845-8B93-F47386D4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03B1-F2C2-164C-9544-F9B5C94D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41590-9220-674E-9F3D-4480BC844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A5E61-B7F2-A940-91B0-5F603D06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57F7D-9C3B-0244-9027-873C7CBE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8A4C-AF19-3348-A636-842AC237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2823-5314-3744-9A42-456778A0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4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CF8-6627-764A-ABEC-0840542F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13BF-EE64-6C43-99D9-73C113D1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9C82-9058-D948-ABC6-C9BD06E3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D1C65-F93B-4743-9626-AB8DF8E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F9149-4F90-5E44-ACBF-9AB2B0EB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ABC6-F36D-684E-9A99-7D5A82CB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6B18-B0F3-D148-903B-147C3BF9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2F824-B2AC-514D-96A9-5E2922AF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93E3-5050-F144-B5FB-7E1D5B5F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3741-4A14-BF4A-B786-43C551AA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F0B5-69CD-5640-AEE0-259AA330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47C7-C04B-6C48-94B5-7A6AF0787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B41EA-5EC5-5F40-8143-D6E846F9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566AC-6B7E-DD42-B420-1998E1E0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56936-D62F-1445-8FD8-1885ED13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51ED-37AE-8E42-BB43-3010718B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2DD1-3611-2848-ABE0-4507B959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DB54A-462C-8643-820F-F1EDC1E72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741CF-04CE-2941-BF92-E17527573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5DB34-F1BA-7C47-A98F-6E4F48D1C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61A04-CFAD-434B-A08A-D46093BBF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9D5E6-0393-8D43-AD0F-93E384FB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48E13-8E03-A44E-8F7B-35684549C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3E55B-E1A8-6246-A560-552B1994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E7EE-5B9A-3549-A3CA-B985FCA4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F83DD-B70F-4C42-9117-6C36B4D3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6E479-4EA4-2040-8EE7-E73D5DCBE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00FE9-5FA1-B842-9C8D-A7D91ABE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D639B-FA2C-D640-8654-3FB9D14C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2460A-F18E-0548-A5FB-F3FA4BB6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9A05A-07DD-A640-BA6C-D523742E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69F-CF71-4A45-9CFA-D359EC3E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2822-8F5A-0A41-93C2-307133A03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98A6B-5546-9E40-B0DD-C681D901A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E3F09-7CE6-3544-A635-D432FA07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C7DFC-725C-BA44-A69B-0E7BEB23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276A4-D14C-B441-948C-0F4334CF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6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1703-B6A0-9C48-B1E8-D370EC72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E678-F02D-0B42-B876-4061990A2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C0D3-BA16-EE4E-8374-0CA964D2C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8B47B-7986-0649-A03B-8802FBC1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E9C23-743B-8842-8E27-F3D7A1C7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9AAF7-2620-DC4D-8DAF-FC8EBD3D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2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6783E-8935-D54A-B8FD-53495487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6BCE9-7264-D84A-A58F-B350C7DF5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575A9-1C63-9B44-821D-AEB7342C8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C4612-38E1-2344-AB69-A28B1A5AD5C6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77EB-F8EE-6440-B0B2-4EE992ECA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4726A-5BD1-1D4D-9727-42BFC4FF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46592-B1F3-214B-91DF-3069358FC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9CE22-DF42-CE40-A787-C10A0D9ED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Gus Lipkin, Hailey Skoglund, and Jake Greenberg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7889AC-D95E-C941-ACD1-5E96BAA5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93" y="5492057"/>
            <a:ext cx="8497614" cy="52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women in clothing&#10;&#10;Description automatically generated with medium confidence">
            <a:extLst>
              <a:ext uri="{FF2B5EF4-FFF2-40B4-BE49-F238E27FC236}">
                <a16:creationId xmlns:a16="http://schemas.microsoft.com/office/drawing/2014/main" id="{0A362485-8357-6F42-8B17-75E4C7D4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" t="1" r="2789" b="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6354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American Typewriter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Lipkin, Gus</dc:creator>
  <cp:lastModifiedBy>Lipkin, Gus</cp:lastModifiedBy>
  <cp:revision>3</cp:revision>
  <dcterms:created xsi:type="dcterms:W3CDTF">2021-11-28T17:19:10Z</dcterms:created>
  <dcterms:modified xsi:type="dcterms:W3CDTF">2021-11-28T17:38:21Z</dcterms:modified>
</cp:coreProperties>
</file>